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51206400" cy="28803600"/>
  <p:notesSz cx="28803600" cy="5120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4" d="100"/>
          <a:sy n="24" d="100"/>
        </p:scale>
        <p:origin x="1308" y="-486"/>
      </p:cViewPr>
      <p:guideLst>
        <p:guide orient="horz" pos="206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7.pn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28.png"/><Relationship Id="rId9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7.pn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28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7.pn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28.png"/><Relationship Id="rId9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10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5" Type="http://schemas.openxmlformats.org/officeDocument/2006/relationships/image" Target="../media/image110.png"/><Relationship Id="rId10" Type="http://schemas.openxmlformats.org/officeDocument/2006/relationships/image" Target="../media/image71.png"/><Relationship Id="rId4" Type="http://schemas.openxmlformats.org/officeDocument/2006/relationships/image" Target="../media/image106.png"/><Relationship Id="rId9" Type="http://schemas.openxmlformats.org/officeDocument/2006/relationships/image" Target="../media/image70.png"/><Relationship Id="rId1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14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7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90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7.pn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28.png"/><Relationship Id="rId9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5641" y="21143482"/>
            <a:ext cx="18092496" cy="18092315"/>
            <a:chOff x="27235641" y="21143482"/>
            <a:chExt cx="18092496" cy="180923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720000">
              <a:off x="27235641" y="21143482"/>
              <a:ext cx="18092496" cy="180923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47689" y="-10322901"/>
            <a:ext cx="17949657" cy="17949657"/>
            <a:chOff x="2447689" y="-10322901"/>
            <a:chExt cx="17949657" cy="17949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7689" y="-10322901"/>
              <a:ext cx="17949657" cy="17949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41261" y="14330684"/>
            <a:ext cx="22624865" cy="2781047"/>
            <a:chOff x="14141261" y="14330684"/>
            <a:chExt cx="22624865" cy="27810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41261" y="14330684"/>
              <a:ext cx="22624865" cy="2781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05467" y="3243571"/>
            <a:ext cx="3186053" cy="3186053"/>
            <a:chOff x="2305467" y="3243571"/>
            <a:chExt cx="3186053" cy="3186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5467" y="3243571"/>
              <a:ext cx="3186053" cy="3186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6615" y="4375670"/>
            <a:ext cx="2128372" cy="2128372"/>
            <a:chOff x="7686615" y="4375670"/>
            <a:chExt cx="2128372" cy="21283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6615" y="4375670"/>
              <a:ext cx="2128372" cy="21283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65233" y="8124534"/>
            <a:ext cx="2612067" cy="2612040"/>
            <a:chOff x="1865233" y="8124534"/>
            <a:chExt cx="2612067" cy="2612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5233" y="8124534"/>
              <a:ext cx="2612067" cy="2612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51286" y="10736574"/>
            <a:ext cx="880468" cy="880468"/>
            <a:chOff x="5051286" y="10736574"/>
            <a:chExt cx="880468" cy="8804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1286" y="10736574"/>
              <a:ext cx="880468" cy="8804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93570" y="22698105"/>
            <a:ext cx="2989169" cy="2661882"/>
            <a:chOff x="46793570" y="22698105"/>
            <a:chExt cx="2989169" cy="26618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46793570" y="22698105"/>
              <a:ext cx="2989169" cy="2661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516128" y="19889030"/>
            <a:ext cx="1769974" cy="1769974"/>
            <a:chOff x="48516128" y="19889030"/>
            <a:chExt cx="1769974" cy="17699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16128" y="19889030"/>
              <a:ext cx="1769974" cy="17699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835805" y="24029045"/>
            <a:ext cx="1737631" cy="1737492"/>
            <a:chOff x="42835805" y="24029045"/>
            <a:chExt cx="1737631" cy="17374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35805" y="24029045"/>
              <a:ext cx="1737631" cy="17374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556524" y="18264376"/>
            <a:ext cx="880468" cy="880468"/>
            <a:chOff x="47556524" y="18264376"/>
            <a:chExt cx="880468" cy="8804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56524" y="18264376"/>
              <a:ext cx="880468" cy="8804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05467" y="11617042"/>
            <a:ext cx="1737631" cy="1737492"/>
            <a:chOff x="2305467" y="11617042"/>
            <a:chExt cx="1737631" cy="17374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5467" y="11617042"/>
              <a:ext cx="1737631" cy="17374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92675" y="8041357"/>
            <a:ext cx="31032568" cy="96393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11921" y="14008100"/>
            <a:ext cx="26432843" cy="42291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7632619" y="802426"/>
            <a:ext cx="10899507" cy="9706109"/>
            <a:chOff x="47632619" y="802426"/>
            <a:chExt cx="10899507" cy="97061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920000">
              <a:off x="47632619" y="802426"/>
              <a:ext cx="10899507" cy="97061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9087972" y="15276763"/>
            <a:ext cx="15019727" cy="15019543"/>
            <a:chOff x="-9087972" y="15276763"/>
            <a:chExt cx="15019727" cy="150195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9087972" y="15276763"/>
              <a:ext cx="15019727" cy="150195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590" y="178198"/>
            <a:ext cx="13767800" cy="6391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88929" y="2590754"/>
            <a:ext cx="3718943" cy="529144"/>
            <a:chOff x="-1688929" y="2590754"/>
            <a:chExt cx="3718943" cy="5291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88929" y="2590754"/>
              <a:ext cx="3718943" cy="529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1200000" cy="1208392"/>
            <a:chOff x="0" y="0"/>
            <a:chExt cx="51200000" cy="1208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1200000" cy="1208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7512" y="5030366"/>
            <a:ext cx="10148191" cy="21618177"/>
            <a:chOff x="2027512" y="5030366"/>
            <a:chExt cx="10148191" cy="216181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7512" y="5030366"/>
              <a:ext cx="10148191" cy="21618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310490" y="6238758"/>
            <a:ext cx="10011958" cy="21349645"/>
            <a:chOff x="38310490" y="6238758"/>
            <a:chExt cx="10011958" cy="213496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10490" y="6238758"/>
              <a:ext cx="10011958" cy="213496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74526" y="9486229"/>
            <a:ext cx="8749208" cy="11702467"/>
            <a:chOff x="13574526" y="9486229"/>
            <a:chExt cx="8749208" cy="11702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74526" y="9486229"/>
              <a:ext cx="8749208" cy="11702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75703" y="7610863"/>
            <a:ext cx="5773427" cy="2367674"/>
            <a:chOff x="12175703" y="7610863"/>
            <a:chExt cx="5773427" cy="2367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5703" y="7610863"/>
              <a:ext cx="5773427" cy="23676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15624" y="11831933"/>
            <a:ext cx="8779298" cy="76263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162459" y="11360779"/>
            <a:ext cx="8749208" cy="11702467"/>
            <a:chOff x="28162459" y="11360779"/>
            <a:chExt cx="8749208" cy="1170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8162459" y="11360779"/>
              <a:ext cx="8749208" cy="11702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537063" y="22570938"/>
            <a:ext cx="5773427" cy="2367674"/>
            <a:chOff x="32537063" y="22570938"/>
            <a:chExt cx="5773427" cy="23676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2537063" y="22570938"/>
              <a:ext cx="5773427" cy="236767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11554" y="12856106"/>
            <a:ext cx="8330704" cy="9405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590" y="178198"/>
            <a:ext cx="13767800" cy="6391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88929" y="2590754"/>
            <a:ext cx="3718943" cy="529144"/>
            <a:chOff x="-1688929" y="2590754"/>
            <a:chExt cx="3718943" cy="5291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88929" y="2590754"/>
              <a:ext cx="3718943" cy="529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1200000" cy="1208392"/>
            <a:chOff x="0" y="0"/>
            <a:chExt cx="51200000" cy="1208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1200000" cy="1208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08162" y="5209387"/>
            <a:ext cx="10148191" cy="21257661"/>
            <a:chOff x="3408162" y="5209387"/>
            <a:chExt cx="10148191" cy="212576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8162" y="5209387"/>
              <a:ext cx="10148191" cy="21257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798109" y="6954841"/>
            <a:ext cx="10011958" cy="21257661"/>
            <a:chOff x="37798109" y="6954841"/>
            <a:chExt cx="10011958" cy="212576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8109" y="6954841"/>
              <a:ext cx="10011958" cy="21257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55175" y="10247068"/>
            <a:ext cx="8749208" cy="11702467"/>
            <a:chOff x="14955175" y="10247068"/>
            <a:chExt cx="8749208" cy="11702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55175" y="10247068"/>
              <a:ext cx="8749208" cy="11702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56353" y="8371702"/>
            <a:ext cx="5773427" cy="2367674"/>
            <a:chOff x="13556353" y="8371702"/>
            <a:chExt cx="5773427" cy="2367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56353" y="8371702"/>
              <a:ext cx="5773427" cy="23676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96294" y="12585748"/>
            <a:ext cx="9913057" cy="76404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052875" y="10794756"/>
            <a:ext cx="8749208" cy="11702467"/>
            <a:chOff x="28052875" y="10794756"/>
            <a:chExt cx="8749208" cy="1170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8052875" y="10794756"/>
              <a:ext cx="8749208" cy="11702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427480" y="22004915"/>
            <a:ext cx="5773427" cy="2367674"/>
            <a:chOff x="32427480" y="22004915"/>
            <a:chExt cx="5773427" cy="23676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2427480" y="22004915"/>
              <a:ext cx="5773427" cy="236767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088377" y="12155845"/>
            <a:ext cx="10030492" cy="9433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590" y="178198"/>
            <a:ext cx="13767800" cy="6391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88929" y="2590754"/>
            <a:ext cx="3718943" cy="529144"/>
            <a:chOff x="-1688929" y="2590754"/>
            <a:chExt cx="3718943" cy="5291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88929" y="2590754"/>
              <a:ext cx="3718943" cy="529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1200000" cy="1208392"/>
            <a:chOff x="0" y="0"/>
            <a:chExt cx="51200000" cy="1208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1200000" cy="1208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66782" y="5617190"/>
            <a:ext cx="10011958" cy="21257661"/>
            <a:chOff x="23866782" y="5617190"/>
            <a:chExt cx="10011958" cy="212576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66782" y="5617190"/>
              <a:ext cx="10011958" cy="21257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43160" y="5617190"/>
            <a:ext cx="10011958" cy="21257661"/>
            <a:chOff x="10843160" y="5617190"/>
            <a:chExt cx="10011958" cy="212576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3160" y="5617190"/>
              <a:ext cx="10011958" cy="21257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277562" y="11332470"/>
            <a:ext cx="8749208" cy="11702467"/>
            <a:chOff x="35277562" y="11332470"/>
            <a:chExt cx="8749208" cy="11702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77562" y="11332470"/>
              <a:ext cx="8749208" cy="11702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78739" y="9457104"/>
            <a:ext cx="5773427" cy="2367674"/>
            <a:chOff x="33878739" y="9457104"/>
            <a:chExt cx="5773427" cy="2367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78739" y="9457104"/>
              <a:ext cx="5773427" cy="23676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320759" y="13759108"/>
            <a:ext cx="9067428" cy="7612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9907" y="20124381"/>
            <a:ext cx="15553220" cy="15553064"/>
            <a:chOff x="13509907" y="20124381"/>
            <a:chExt cx="15553220" cy="155530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13509907" y="20124381"/>
              <a:ext cx="15553220" cy="155530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91298" y="-11975737"/>
            <a:ext cx="17949657" cy="17949657"/>
            <a:chOff x="27791298" y="-11975737"/>
            <a:chExt cx="17949657" cy="17949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91298" y="-11975737"/>
              <a:ext cx="17949657" cy="17949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93155" y="14039961"/>
            <a:ext cx="22413689" cy="5656639"/>
            <a:chOff x="14393155" y="14039961"/>
            <a:chExt cx="22413689" cy="56566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3155" y="14039961"/>
              <a:ext cx="22413689" cy="56566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062370" y="1557401"/>
            <a:ext cx="3186053" cy="3186053"/>
            <a:chOff x="46062370" y="1557401"/>
            <a:chExt cx="3186053" cy="3186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62370" y="1557401"/>
              <a:ext cx="3186053" cy="3186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738903" y="2689501"/>
            <a:ext cx="2128372" cy="2128372"/>
            <a:chOff x="41738903" y="2689501"/>
            <a:chExt cx="2128372" cy="21283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38903" y="2689501"/>
              <a:ext cx="2128372" cy="21283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076590" y="6438364"/>
            <a:ext cx="2612067" cy="2612040"/>
            <a:chOff x="47076590" y="6438364"/>
            <a:chExt cx="2612067" cy="26120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76590" y="6438364"/>
              <a:ext cx="2612067" cy="2612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622136" y="9050405"/>
            <a:ext cx="880468" cy="880468"/>
            <a:chOff x="45622136" y="9050405"/>
            <a:chExt cx="880468" cy="8804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22136" y="9050405"/>
              <a:ext cx="880468" cy="8804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1445" y="23820818"/>
            <a:ext cx="2989169" cy="2661882"/>
            <a:chOff x="2011445" y="23820818"/>
            <a:chExt cx="2989169" cy="26618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2011445" y="23820818"/>
              <a:ext cx="2989169" cy="2661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8082" y="21011743"/>
            <a:ext cx="1769974" cy="1769974"/>
            <a:chOff x="1508082" y="21011743"/>
            <a:chExt cx="1769974" cy="17699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8082" y="21011743"/>
              <a:ext cx="1769974" cy="17699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20748" y="25151759"/>
            <a:ext cx="1737631" cy="1737492"/>
            <a:chOff x="7220748" y="25151759"/>
            <a:chExt cx="1737631" cy="17374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20748" y="25151759"/>
              <a:ext cx="1737631" cy="17374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57192" y="19387089"/>
            <a:ext cx="880468" cy="880468"/>
            <a:chOff x="3357192" y="19387089"/>
            <a:chExt cx="880468" cy="88046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7192" y="19387089"/>
              <a:ext cx="880468" cy="8804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510791" y="9930873"/>
            <a:ext cx="1737631" cy="1737492"/>
            <a:chOff x="47510791" y="9930873"/>
            <a:chExt cx="1737631" cy="17374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10791" y="9930873"/>
              <a:ext cx="1737631" cy="17374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36083" y="7122092"/>
            <a:ext cx="36317868" cy="1019463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02822" y="14047494"/>
            <a:ext cx="23134298" cy="64064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4920237" y="123733"/>
            <a:ext cx="10899507" cy="9706109"/>
            <a:chOff x="-4920237" y="123733"/>
            <a:chExt cx="10899507" cy="97061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920000">
              <a:off x="-4920237" y="123733"/>
              <a:ext cx="10899507" cy="97061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907621" y="13780236"/>
            <a:ext cx="15019727" cy="15019543"/>
            <a:chOff x="44907621" y="13780236"/>
            <a:chExt cx="15019727" cy="150195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07621" y="13780236"/>
              <a:ext cx="15019727" cy="150195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50967" y="-4822598"/>
            <a:ext cx="26092472" cy="38444755"/>
            <a:chOff x="15350967" y="-4822598"/>
            <a:chExt cx="26092472" cy="38444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5350967" y="-4822598"/>
              <a:ext cx="26092472" cy="384447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2365" y="95716"/>
            <a:ext cx="7913398" cy="7021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605594" y="13560839"/>
            <a:ext cx="28822378" cy="1611189"/>
            <a:chOff x="-13605594" y="13560839"/>
            <a:chExt cx="28822378" cy="16111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3605594" y="13560839"/>
              <a:ext cx="28822378" cy="16111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6604" y="2220046"/>
            <a:ext cx="20687676" cy="24167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130" y="173594"/>
            <a:ext cx="11093213" cy="63981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40" y="15146531"/>
            <a:ext cx="14624775" cy="39635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75019" y="5469824"/>
            <a:ext cx="9851819" cy="9620175"/>
            <a:chOff x="3475019" y="5469824"/>
            <a:chExt cx="9851819" cy="96201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5019" y="5469824"/>
              <a:ext cx="9851819" cy="962017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5118" y="17439230"/>
            <a:ext cx="11230856" cy="28522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0310" y="15143984"/>
            <a:ext cx="14420172" cy="39962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48527" y="5469824"/>
            <a:ext cx="9851819" cy="9620175"/>
            <a:chOff x="15048527" y="5469824"/>
            <a:chExt cx="9851819" cy="96201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8527" y="5469824"/>
              <a:ext cx="9851819" cy="96201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08621" y="17436356"/>
            <a:ext cx="11167356" cy="28284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65993" y="15165167"/>
            <a:ext cx="14624775" cy="3925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61978" y="5469824"/>
            <a:ext cx="9851819" cy="9620175"/>
            <a:chOff x="26561978" y="5469824"/>
            <a:chExt cx="9851819" cy="96201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61978" y="5469824"/>
              <a:ext cx="9851819" cy="96201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99572" y="17389288"/>
            <a:ext cx="11167356" cy="28284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762938" y="15143984"/>
            <a:ext cx="14533056" cy="3967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896408" y="5469824"/>
            <a:ext cx="9851819" cy="9620175"/>
            <a:chOff x="37896408" y="5469824"/>
            <a:chExt cx="9851819" cy="96201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96408" y="5469824"/>
              <a:ext cx="9851819" cy="96201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396517" y="17436356"/>
            <a:ext cx="11167356" cy="28284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688929" y="2590754"/>
            <a:ext cx="3718943" cy="529144"/>
            <a:chOff x="-1688929" y="2590754"/>
            <a:chExt cx="3718943" cy="5291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88929" y="2590754"/>
              <a:ext cx="3718943" cy="529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51200000" cy="1208392"/>
            <a:chOff x="0" y="0"/>
            <a:chExt cx="51200000" cy="12083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51200000" cy="120839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701652" y="19633425"/>
            <a:ext cx="10389540" cy="70836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78281" y="19504272"/>
            <a:ext cx="6924718" cy="84268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39280" y="19633454"/>
            <a:ext cx="9467080" cy="717862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215760" y="19633454"/>
            <a:ext cx="7669344" cy="7083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02802" y="1087059"/>
            <a:ext cx="17013678" cy="67615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4461" y="10674978"/>
            <a:ext cx="7030244" cy="27377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7535" y="6879413"/>
            <a:ext cx="6162442" cy="22333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10851" y="-5994925"/>
            <a:ext cx="12514357" cy="12514357"/>
            <a:chOff x="-4810851" y="-5994925"/>
            <a:chExt cx="12514357" cy="12514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810851" y="-5994925"/>
              <a:ext cx="12514357" cy="12514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0887" y="8766381"/>
            <a:ext cx="7988144" cy="1311269"/>
            <a:chOff x="1650887" y="8766381"/>
            <a:chExt cx="7988144" cy="13112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887" y="8766381"/>
              <a:ext cx="7988144" cy="13112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1767" y="8766381"/>
            <a:ext cx="7988144" cy="1311269"/>
            <a:chOff x="9571767" y="8766381"/>
            <a:chExt cx="7988144" cy="13112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1767" y="8766381"/>
              <a:ext cx="7988144" cy="13112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54641" y="8766381"/>
            <a:ext cx="7988144" cy="1311269"/>
            <a:chOff x="17554641" y="8766381"/>
            <a:chExt cx="7988144" cy="13112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54641" y="8766381"/>
              <a:ext cx="7988144" cy="13112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534207" y="8766381"/>
            <a:ext cx="7988144" cy="1311269"/>
            <a:chOff x="25534207" y="8766381"/>
            <a:chExt cx="7988144" cy="13112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34207" y="8766381"/>
              <a:ext cx="7988144" cy="13112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533262" y="8766381"/>
            <a:ext cx="7988144" cy="1311269"/>
            <a:chOff x="33533262" y="8766381"/>
            <a:chExt cx="7988144" cy="13112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33262" y="8766381"/>
              <a:ext cx="7988144" cy="13112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560970" y="8739714"/>
            <a:ext cx="7988144" cy="1311269"/>
            <a:chOff x="41560970" y="8739714"/>
            <a:chExt cx="7988144" cy="13112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60970" y="8739714"/>
              <a:ext cx="7988144" cy="13112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4912" y="6924164"/>
            <a:ext cx="6190663" cy="22333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74772" y="6879417"/>
            <a:ext cx="6190684" cy="22333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318379" y="6879417"/>
            <a:ext cx="6190663" cy="22333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520772" y="6879417"/>
            <a:ext cx="6190684" cy="22333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651404" y="6879417"/>
            <a:ext cx="5828912" cy="22333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29651" y="10696912"/>
            <a:ext cx="3607277" cy="307816"/>
            <a:chOff x="2229651" y="10696912"/>
            <a:chExt cx="3607277" cy="3078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9651" y="10696912"/>
              <a:ext cx="3607277" cy="3078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252403" y="21264308"/>
            <a:ext cx="12514357" cy="12514357"/>
            <a:chOff x="44252403" y="21264308"/>
            <a:chExt cx="12514357" cy="125143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52403" y="21264308"/>
              <a:ext cx="12514357" cy="125143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3520" y="19169229"/>
            <a:ext cx="17948382" cy="47623"/>
            <a:chOff x="603520" y="19169229"/>
            <a:chExt cx="17948382" cy="476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03520" y="19169229"/>
              <a:ext cx="17948382" cy="4762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86729" y="13983318"/>
            <a:ext cx="5227437" cy="27642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405026" y="13953263"/>
            <a:ext cx="5935680" cy="307816"/>
            <a:chOff x="6405026" y="13953263"/>
            <a:chExt cx="5935680" cy="3078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5026" y="13953263"/>
              <a:ext cx="5935680" cy="3078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06715" y="19117174"/>
            <a:ext cx="17948382" cy="47623"/>
            <a:chOff x="8606715" y="19117174"/>
            <a:chExt cx="17948382" cy="476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606715" y="19117174"/>
              <a:ext cx="17948382" cy="476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40935" y="19117174"/>
            <a:ext cx="17948382" cy="47623"/>
            <a:chOff x="16540935" y="19117174"/>
            <a:chExt cx="17948382" cy="4762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540935" y="19117174"/>
              <a:ext cx="17948382" cy="476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583266" y="19048445"/>
            <a:ext cx="17948382" cy="47623"/>
            <a:chOff x="24583266" y="19048445"/>
            <a:chExt cx="17948382" cy="4762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4583266" y="19048445"/>
              <a:ext cx="17948382" cy="476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2539989" y="19028053"/>
            <a:ext cx="17948382" cy="47623"/>
            <a:chOff x="32539989" y="19028053"/>
            <a:chExt cx="17948382" cy="476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2539989" y="19028053"/>
              <a:ext cx="17948382" cy="476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757827" y="19924260"/>
            <a:ext cx="17677640" cy="307816"/>
            <a:chOff x="17757827" y="19924260"/>
            <a:chExt cx="17677640" cy="30781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757827" y="19924260"/>
              <a:ext cx="17677640" cy="30781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493343" y="19951011"/>
            <a:ext cx="8963182" cy="27642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3522351" y="22327086"/>
            <a:ext cx="14619386" cy="307816"/>
            <a:chOff x="33522351" y="22327086"/>
            <a:chExt cx="14619386" cy="3078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522351" y="22327086"/>
              <a:ext cx="14619386" cy="30781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237627" y="22307307"/>
            <a:ext cx="8934961" cy="27642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679983" y="16359394"/>
            <a:ext cx="5137415" cy="307816"/>
            <a:chOff x="12679983" y="16359394"/>
            <a:chExt cx="5137415" cy="30781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79983" y="16359394"/>
              <a:ext cx="5137415" cy="30781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40516" y="16389443"/>
            <a:ext cx="8904327" cy="276420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096667" y="25061328"/>
            <a:ext cx="12176314" cy="276420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6338099" y="25099493"/>
            <a:ext cx="3607277" cy="307816"/>
            <a:chOff x="46338099" y="25099493"/>
            <a:chExt cx="3607277" cy="30781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338099" y="25099493"/>
              <a:ext cx="3607277" cy="3078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09907" y="20124381"/>
            <a:ext cx="15553220" cy="15553064"/>
            <a:chOff x="13509907" y="20124381"/>
            <a:chExt cx="15553220" cy="155530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13509907" y="20124381"/>
              <a:ext cx="15553220" cy="155530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400000" y="16289151"/>
            <a:ext cx="28800000" cy="10862717"/>
            <a:chOff x="22400000" y="16289151"/>
            <a:chExt cx="28800000" cy="10862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00000" y="16289151"/>
              <a:ext cx="28800000" cy="108627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538510" y="-5545409"/>
            <a:ext cx="15019727" cy="15019543"/>
            <a:chOff x="-6538510" y="-5545409"/>
            <a:chExt cx="15019727" cy="150195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38510" y="-5545409"/>
              <a:ext cx="15019727" cy="15019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191140"/>
            <a:ext cx="27623529" cy="10862717"/>
            <a:chOff x="0" y="5191140"/>
            <a:chExt cx="27623529" cy="108627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5191140"/>
              <a:ext cx="27623529" cy="108627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48608" y="1394916"/>
            <a:ext cx="12502533" cy="35579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952007" y="1112501"/>
            <a:ext cx="14469654" cy="2992097"/>
            <a:chOff x="-3952007" y="1112501"/>
            <a:chExt cx="14469654" cy="29920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52007" y="1112501"/>
              <a:ext cx="14469654" cy="29920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528388" y="803261"/>
            <a:ext cx="30346289" cy="44457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5112" y="5863387"/>
            <a:ext cx="27832950" cy="91996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172395" y="17979667"/>
            <a:ext cx="28122957" cy="80284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214108" y="12415621"/>
            <a:ext cx="14469654" cy="2992097"/>
            <a:chOff x="39214108" y="12415621"/>
            <a:chExt cx="14469654" cy="29920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14108" y="12415621"/>
              <a:ext cx="14469654" cy="29920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71161" y="12106357"/>
            <a:ext cx="10939684" cy="44457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499278" y="-12075152"/>
            <a:ext cx="17949657" cy="17949657"/>
            <a:chOff x="28499278" y="-12075152"/>
            <a:chExt cx="17949657" cy="179496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99278" y="-12075152"/>
              <a:ext cx="17949657" cy="179496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062370" y="1557401"/>
            <a:ext cx="3186053" cy="3186053"/>
            <a:chOff x="46062370" y="1557401"/>
            <a:chExt cx="3186053" cy="31860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62370" y="1557401"/>
              <a:ext cx="3186053" cy="31860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38903" y="2689501"/>
            <a:ext cx="2128372" cy="2128372"/>
            <a:chOff x="41738903" y="2689501"/>
            <a:chExt cx="2128372" cy="21283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738903" y="2689501"/>
              <a:ext cx="2128372" cy="21283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076590" y="6438364"/>
            <a:ext cx="2612067" cy="2612040"/>
            <a:chOff x="47076590" y="6438364"/>
            <a:chExt cx="2612067" cy="26120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76590" y="6438364"/>
              <a:ext cx="2612067" cy="26120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622136" y="9050405"/>
            <a:ext cx="880468" cy="880468"/>
            <a:chOff x="45622136" y="9050405"/>
            <a:chExt cx="880468" cy="8804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622136" y="9050405"/>
              <a:ext cx="880468" cy="8804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510791" y="9930873"/>
            <a:ext cx="1737631" cy="1737492"/>
            <a:chOff x="47510791" y="9930873"/>
            <a:chExt cx="1737631" cy="17374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510791" y="9930873"/>
              <a:ext cx="1737631" cy="17374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11445" y="23820818"/>
            <a:ext cx="2989169" cy="2661882"/>
            <a:chOff x="2011445" y="23820818"/>
            <a:chExt cx="2989169" cy="26618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700000">
              <a:off x="2011445" y="23820818"/>
              <a:ext cx="2989169" cy="26618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8082" y="21011743"/>
            <a:ext cx="1769974" cy="1769974"/>
            <a:chOff x="1508082" y="21011743"/>
            <a:chExt cx="1769974" cy="17699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8082" y="21011743"/>
              <a:ext cx="1769974" cy="17699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220748" y="25151759"/>
            <a:ext cx="1737631" cy="1737492"/>
            <a:chOff x="7220748" y="25151759"/>
            <a:chExt cx="1737631" cy="17374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20748" y="25151759"/>
              <a:ext cx="1737631" cy="17374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357192" y="19387089"/>
            <a:ext cx="880468" cy="880468"/>
            <a:chOff x="3357192" y="19387089"/>
            <a:chExt cx="880468" cy="8804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57192" y="19387089"/>
              <a:ext cx="880468" cy="8804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8615" y="-84674"/>
            <a:ext cx="11919088" cy="64629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35294" y="2415108"/>
            <a:ext cx="3718943" cy="529144"/>
            <a:chOff x="-1035294" y="2415108"/>
            <a:chExt cx="3718943" cy="5291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35294" y="2415108"/>
              <a:ext cx="3718943" cy="529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07721" y="9110350"/>
            <a:ext cx="7504056" cy="7483829"/>
            <a:chOff x="19607721" y="9110350"/>
            <a:chExt cx="7504056" cy="74838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07721" y="9110350"/>
              <a:ext cx="7504056" cy="74838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8111" y="19141786"/>
            <a:ext cx="8526884" cy="6124468"/>
            <a:chOff x="16098111" y="19141786"/>
            <a:chExt cx="8526884" cy="6124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8111" y="19141786"/>
              <a:ext cx="8526884" cy="61244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105244" y="15865288"/>
            <a:ext cx="9626435" cy="8111812"/>
            <a:chOff x="26105244" y="15865288"/>
            <a:chExt cx="9626435" cy="8111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05244" y="15865288"/>
              <a:ext cx="9626435" cy="8111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022363" y="18477154"/>
            <a:ext cx="7453732" cy="7453732"/>
            <a:chOff x="37022363" y="18477154"/>
            <a:chExt cx="7453732" cy="74537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22363" y="18477154"/>
              <a:ext cx="7453732" cy="74537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33255" y="4950766"/>
            <a:ext cx="6929711" cy="6929711"/>
            <a:chOff x="12633255" y="4950766"/>
            <a:chExt cx="6929711" cy="69297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33255" y="4950766"/>
              <a:ext cx="6929711" cy="6929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326504" y="7559492"/>
            <a:ext cx="4557341" cy="6840287"/>
            <a:chOff x="28326504" y="7559492"/>
            <a:chExt cx="4557341" cy="68402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26504" y="7559492"/>
              <a:ext cx="4557341" cy="68402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470450" y="10758740"/>
            <a:ext cx="7410603" cy="7410603"/>
            <a:chOff x="35470450" y="10758740"/>
            <a:chExt cx="7410603" cy="7410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70450" y="10758740"/>
              <a:ext cx="7410603" cy="74106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61327" y="13521155"/>
            <a:ext cx="6400038" cy="6400038"/>
            <a:chOff x="8461327" y="13521155"/>
            <a:chExt cx="6400038" cy="64000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1327" y="13521155"/>
              <a:ext cx="6400038" cy="64000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836574" y="3212784"/>
            <a:ext cx="6493957" cy="6493957"/>
            <a:chOff x="34836574" y="3212784"/>
            <a:chExt cx="6493957" cy="64939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36574" y="3212784"/>
              <a:ext cx="6493957" cy="64939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0597" y="382800"/>
            <a:ext cx="11548866" cy="6391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88929" y="2795356"/>
            <a:ext cx="3718943" cy="529144"/>
            <a:chOff x="-1688929" y="2795356"/>
            <a:chExt cx="3718943" cy="5291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88929" y="2795356"/>
              <a:ext cx="3718943" cy="529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1200000" cy="1208392"/>
            <a:chOff x="0" y="0"/>
            <a:chExt cx="51200000" cy="1208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1200000" cy="1208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130" y="4702911"/>
            <a:ext cx="49443296" cy="24096648"/>
            <a:chOff x="1130130" y="4702911"/>
            <a:chExt cx="49443296" cy="240966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130" y="4702911"/>
              <a:ext cx="49443296" cy="240966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34547" y="5520201"/>
            <a:ext cx="10416723" cy="21170624"/>
            <a:chOff x="3334547" y="5520201"/>
            <a:chExt cx="10416723" cy="211706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547" y="5520201"/>
              <a:ext cx="10416723" cy="21170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893706" y="6639082"/>
            <a:ext cx="10011958" cy="21170624"/>
            <a:chOff x="35893706" y="6639082"/>
            <a:chExt cx="10011958" cy="21170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3706" y="6639082"/>
              <a:ext cx="10011958" cy="211706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590" y="178198"/>
            <a:ext cx="13767800" cy="63918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688929" y="2590754"/>
            <a:ext cx="3718943" cy="529144"/>
            <a:chOff x="-1688929" y="2590754"/>
            <a:chExt cx="3718943" cy="529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88929" y="2590754"/>
              <a:ext cx="3718943" cy="529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51200000" cy="1208392"/>
            <a:chOff x="0" y="0"/>
            <a:chExt cx="51200000" cy="12083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51200000" cy="12083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05337" y="9824806"/>
            <a:ext cx="8749208" cy="11702467"/>
            <a:chOff x="15105337" y="9824806"/>
            <a:chExt cx="8749208" cy="11702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05337" y="9824806"/>
              <a:ext cx="8749208" cy="11702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06515" y="7949440"/>
            <a:ext cx="5773427" cy="2367674"/>
            <a:chOff x="13706515" y="7949440"/>
            <a:chExt cx="5773427" cy="2367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06515" y="7949440"/>
              <a:ext cx="5773427" cy="23676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37615" y="11044598"/>
            <a:ext cx="9379482" cy="96362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058962" y="10937312"/>
            <a:ext cx="8749208" cy="11702467"/>
            <a:chOff x="26058962" y="10937312"/>
            <a:chExt cx="8749208" cy="1170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58962" y="10937312"/>
              <a:ext cx="8749208" cy="117024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44339" y="13245316"/>
            <a:ext cx="9109202" cy="73815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120280" y="22147471"/>
            <a:ext cx="5773427" cy="2367674"/>
            <a:chOff x="30120280" y="22147471"/>
            <a:chExt cx="5773427" cy="23676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0120280" y="22147471"/>
              <a:ext cx="5773427" cy="23676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590" y="178198"/>
            <a:ext cx="13767800" cy="6391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88929" y="2590754"/>
            <a:ext cx="3718943" cy="529144"/>
            <a:chOff x="-1688929" y="2590754"/>
            <a:chExt cx="3718943" cy="5291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88929" y="2590754"/>
              <a:ext cx="3718943" cy="529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1200000" cy="1208392"/>
            <a:chOff x="0" y="0"/>
            <a:chExt cx="51200000" cy="12083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1200000" cy="1208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27972" y="5570194"/>
            <a:ext cx="10011958" cy="21170624"/>
            <a:chOff x="4027972" y="5570194"/>
            <a:chExt cx="10011958" cy="21170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7972" y="5570194"/>
              <a:ext cx="10011958" cy="21170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421372" y="6375788"/>
            <a:ext cx="10011958" cy="21170624"/>
            <a:chOff x="39421372" y="6375788"/>
            <a:chExt cx="10011958" cy="211706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21372" y="6375788"/>
              <a:ext cx="10011958" cy="211706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05337" y="9824806"/>
            <a:ext cx="8749208" cy="11702467"/>
            <a:chOff x="15105337" y="9824806"/>
            <a:chExt cx="8749208" cy="117024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05337" y="9824806"/>
              <a:ext cx="8749208" cy="11702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06515" y="7949440"/>
            <a:ext cx="5773427" cy="2367674"/>
            <a:chOff x="13706515" y="7949440"/>
            <a:chExt cx="5773427" cy="2367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06515" y="7949440"/>
              <a:ext cx="5773427" cy="23676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50928" y="12611754"/>
            <a:ext cx="8993143" cy="56305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273341" y="11699356"/>
            <a:ext cx="8749208" cy="11702467"/>
            <a:chOff x="29273341" y="11699356"/>
            <a:chExt cx="8749208" cy="11702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9273341" y="11699356"/>
              <a:ext cx="8749208" cy="11702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647945" y="22909515"/>
            <a:ext cx="5773427" cy="2367674"/>
            <a:chOff x="33647945" y="22909515"/>
            <a:chExt cx="5773427" cy="23676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3647945" y="22909515"/>
              <a:ext cx="5773427" cy="236767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564385" y="13462626"/>
            <a:ext cx="8660170" cy="7612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학생용</cp:lastModifiedBy>
  <cp:revision>2</cp:revision>
  <dcterms:created xsi:type="dcterms:W3CDTF">2023-08-29T17:32:52Z</dcterms:created>
  <dcterms:modified xsi:type="dcterms:W3CDTF">2023-08-29T08:37:34Z</dcterms:modified>
</cp:coreProperties>
</file>